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 varScale="1">
        <p:scale>
          <a:sx n="97" d="100"/>
          <a:sy n="97" d="100"/>
        </p:scale>
        <p:origin x="1110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42BD9-210F-5D91-E7B5-19E57C81A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D603A4-1A61-9A74-20F6-BBD55F777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4CDC9-1A8B-B328-F7A1-0E3737195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E2222-8899-5C90-64DD-F5CAD3AAA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C62B9-0F17-8A1D-E300-56F479A47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544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F3FBB-D9EF-9CCC-62D0-B0FC3289B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8DA459-CAF6-F5A3-FDCA-B6EED3E45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33453-35B6-17A1-41F7-D9C9C4C92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31981-CCFE-56AB-BC6D-BDED29245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6EDB7-2401-2611-5597-82712E453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7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9A95B1-E97B-8BF3-9AFF-0A0BD9D3E5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29ED15-2E95-A3C2-FA79-744471EF3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4A80B-E2F6-FC7A-6DF7-CE884E2F6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3B2F8-A9CB-F3DE-F1A0-D4692C49F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395C2-E561-A2AC-A38A-0DAD8EDFD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632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70D31-596F-24DF-581A-88E12AB09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AB2E9-FAED-04FC-B19D-84B9064BD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9FD54-A4CA-00A7-08FD-70C8DF9C2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002C7-528B-91A2-2A67-6A0864D59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BF868-82F6-141B-F7DC-B4B33D18D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65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49963-2448-4CB5-6064-D77A99CF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B70D6-A4B8-E14D-CF10-5B09D369F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4225C-95D9-5072-06FC-A79F51F8D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BA197B-2315-085E-C6A5-A8F7F0795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DBC2A-CD31-AE1C-3778-C47843BB8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963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73A16-21B9-EEE9-2C75-07FAF22E4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88F99-6EFF-EAAC-A84E-47EB098D2F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05BDE6-4C10-731B-3306-E8AC904DB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45789-62ED-1143-2F64-1CD978358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0B2CD-A209-446F-1DBD-7295E88EA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F9828F-9894-373B-EC3E-06F685F9C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07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F4A06-55C2-2691-1275-077AEE473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B726B-05B8-7E70-AD6B-25C8B5BBC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70B93D-8035-4768-0281-B25E8C10D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A30865-44E8-313C-3510-16404BB3D4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2E6739-A9E5-3E75-273A-511AC0D1B1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EBBCB0-27C6-6E83-7E57-523B5270D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3396E9-3B20-C9E5-1753-DDFA261C2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D98748-7F41-71F3-449C-284AF55C0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34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C6AA5-D3EF-A58E-5547-4F018F11C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B38125-1F74-8C4A-F9D2-BD4F7D3FD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93F05B-AF11-5164-14DC-DD490A6BC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79E5FC-BE82-27A5-6B39-3E7F366D7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813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6D4E5-4E48-CEDE-D20F-CEAF1F3F8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F5CC77-F808-7842-043F-90D395C33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AA406C-DD27-C6E0-F961-E19CDD095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7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549CA-089F-322B-CE43-B190AE144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660DE-04F8-D3FB-2BF4-BD0CA44A8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57107-B146-38C6-A9AE-5018AB81A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996FF1-E5BB-7979-0E56-2EB8CE22D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C16D12-4491-0AA3-7317-2C5EA59FB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64A9E-42BD-CE6E-67FA-6F9A67BA5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0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8E054-4937-568E-9929-2764874A9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C69E25-ADBF-DEA4-22EA-5E01E70F5F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098711-09BB-65CD-61FB-F7AE1B25F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93F73-FA39-B63B-534B-93CDD8118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22903-D1E8-66FF-06D0-436D582A0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91083-1BE1-4A4E-457F-470157346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126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A804BB-FA15-4073-292A-9D56C4B78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57651-B4F2-715F-5638-402D40A091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22B28-735D-E4FD-BAD8-241B915D9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6EAF7-5A42-08AD-B958-56DF8ECB99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F2518-369D-F53A-89A4-357C7E85DD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68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97C305C-0E98-44D5-A930-21F23CC52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39FBE725-1A45-C68D-D797-C876D33C4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/>
          <a:stretch/>
        </p:blipFill>
        <p:spPr>
          <a:xfrm>
            <a:off x="0" y="-5648"/>
            <a:ext cx="6095980" cy="6857990"/>
          </a:xfrm>
          <a:prstGeom prst="rect">
            <a:avLst/>
          </a:prstGeom>
        </p:spPr>
      </p:pic>
      <p:pic>
        <p:nvPicPr>
          <p:cNvPr id="7" name="Picture 6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5A03F75F-A026-C229-A01A-DA542D97DC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6" r="5806"/>
          <a:stretch/>
        </p:blipFill>
        <p:spPr>
          <a:xfrm>
            <a:off x="6096000" y="1"/>
            <a:ext cx="6096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4638503"/>
            <a:ext cx="8384770" cy="1332634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A6A823-5AA3-CA6C-3A1F-B54EFD1BE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21" y="4727173"/>
            <a:ext cx="7985759" cy="868823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562823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C5839-FBFF-3E7F-55FF-51450E2BA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718" y="5671879"/>
            <a:ext cx="6960524" cy="59851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oudy Old Style Extrabold" panose="02040702050305020303" pitchFamily="18" charset="0"/>
              </a:rPr>
              <a:t>Filmography vs Filmography</a:t>
            </a:r>
          </a:p>
        </p:txBody>
      </p:sp>
    </p:spTree>
    <p:extLst>
      <p:ext uri="{BB962C8B-B14F-4D97-AF65-F5344CB8AC3E}">
        <p14:creationId xmlns:p14="http://schemas.microsoft.com/office/powerpoint/2010/main" val="17798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7816-0DEF-89D4-99DF-1F6148500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Paul Thomas Anderson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164A3-AEBF-A412-72FA-43CCA37A8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376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A5F08-5DA5-821E-C1D2-AE1E0569F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19AB5-815C-6012-2D27-78854D05E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764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88E34-4790-F28A-DD34-50E5D2372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76BB5-EB30-174D-F8C1-5052780C1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01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66979-015D-9551-F182-4E7A60672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3C614-6065-D78A-2288-D867D50C3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282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9</Words>
  <Application>Microsoft Office PowerPoint</Application>
  <PresentationFormat>Widescreen</PresentationFormat>
  <Paragraphs>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Aptos</vt:lpstr>
      <vt:lpstr>Aptos Display</vt:lpstr>
      <vt:lpstr>Arial</vt:lpstr>
      <vt:lpstr>Avenir Next LT Pro</vt:lpstr>
      <vt:lpstr>Calibri</vt:lpstr>
      <vt:lpstr>Goudy Old Style Extrabold</vt:lpstr>
      <vt:lpstr>Office Theme</vt:lpstr>
      <vt:lpstr>Anderson vs Anderson</vt:lpstr>
      <vt:lpstr>Paul Thomas Anderson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Donald Saller</dc:creator>
  <cp:lastModifiedBy>Donald Saller</cp:lastModifiedBy>
  <cp:revision>4</cp:revision>
  <dcterms:created xsi:type="dcterms:W3CDTF">2025-04-14T16:45:55Z</dcterms:created>
  <dcterms:modified xsi:type="dcterms:W3CDTF">2025-04-14T20:23:34Z</dcterms:modified>
</cp:coreProperties>
</file>

<file path=docProps/thumbnail.jpeg>
</file>